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2"/>
    <p:sldId id="273" r:id="rId3"/>
    <p:sldId id="257" r:id="rId4"/>
    <p:sldId id="271" r:id="rId5"/>
    <p:sldId id="260" r:id="rId6"/>
    <p:sldId id="272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zydog" panose="02020500000000000000" charset="0"/>
      <p:regular r:id="rId19"/>
    </p:embeddedFont>
    <p:embeddedFont>
      <p:font typeface="cwTeXMing" panose="02020500000000000000" charset="-12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8432048" cy="1036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9108" y="3340610"/>
            <a:ext cx="11822714" cy="4170048"/>
          </a:xfrm>
          <a:custGeom>
            <a:avLst/>
            <a:gdLst/>
            <a:ahLst/>
            <a:cxnLst/>
            <a:rect l="l" t="t" r="r" b="b"/>
            <a:pathLst>
              <a:path w="11822714" h="4170048">
                <a:moveTo>
                  <a:pt x="0" y="0"/>
                </a:moveTo>
                <a:lnTo>
                  <a:pt x="11822713" y="0"/>
                </a:lnTo>
                <a:lnTo>
                  <a:pt x="11822713" y="4170049"/>
                </a:lnTo>
                <a:lnTo>
                  <a:pt x="0" y="4170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27" r="-10299" b="-26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62034" y="914400"/>
            <a:ext cx="676662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100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The Get API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64722" y="2878856"/>
            <a:ext cx="12758557" cy="4529288"/>
          </a:xfrm>
          <a:custGeom>
            <a:avLst/>
            <a:gdLst/>
            <a:ahLst/>
            <a:cxnLst/>
            <a:rect l="l" t="t" r="r" b="b"/>
            <a:pathLst>
              <a:path w="12758557" h="4529288">
                <a:moveTo>
                  <a:pt x="0" y="0"/>
                </a:moveTo>
                <a:lnTo>
                  <a:pt x="12758556" y="0"/>
                </a:lnTo>
                <a:lnTo>
                  <a:pt x="12758556" y="4529288"/>
                </a:lnTo>
                <a:lnTo>
                  <a:pt x="0" y="452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66498" y="914400"/>
            <a:ext cx="675769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1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The add API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2914" y="3164043"/>
            <a:ext cx="11762173" cy="4204977"/>
          </a:xfrm>
          <a:custGeom>
            <a:avLst/>
            <a:gdLst/>
            <a:ahLst/>
            <a:cxnLst/>
            <a:rect l="l" t="t" r="r" b="b"/>
            <a:pathLst>
              <a:path w="11762173" h="4204977">
                <a:moveTo>
                  <a:pt x="0" y="0"/>
                </a:moveTo>
                <a:lnTo>
                  <a:pt x="11762172" y="0"/>
                </a:lnTo>
                <a:lnTo>
                  <a:pt x="11762172" y="4204977"/>
                </a:lnTo>
                <a:lnTo>
                  <a:pt x="0" y="4204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37937" y="914400"/>
            <a:ext cx="7739955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1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The delete API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3921" y="3596043"/>
            <a:ext cx="16380159" cy="2272747"/>
          </a:xfrm>
          <a:custGeom>
            <a:avLst/>
            <a:gdLst/>
            <a:ahLst/>
            <a:cxnLst/>
            <a:rect l="l" t="t" r="r" b="b"/>
            <a:pathLst>
              <a:path w="16380159" h="2272747">
                <a:moveTo>
                  <a:pt x="0" y="0"/>
                </a:moveTo>
                <a:lnTo>
                  <a:pt x="16380158" y="0"/>
                </a:lnTo>
                <a:lnTo>
                  <a:pt x="16380158" y="2272747"/>
                </a:lnTo>
                <a:lnTo>
                  <a:pt x="0" y="227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79469" y="788719"/>
            <a:ext cx="2729061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1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Outcome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</p:spPr>
      </p:pic>
    </p:spTree>
    <p:extLst>
      <p:ext uri="{BB962C8B-B14F-4D97-AF65-F5344CB8AC3E}">
        <p14:creationId xmlns:p14="http://schemas.microsoft.com/office/powerpoint/2010/main" val="274730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5343" y="3898786"/>
            <a:ext cx="53745" cy="133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9"/>
              </a:lnSpc>
              <a:spcBef>
                <a:spcPct val="0"/>
              </a:spcBef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965163" y="0"/>
            <a:ext cx="14357673" cy="2405520"/>
            <a:chOff x="0" y="0"/>
            <a:chExt cx="19143564" cy="320736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9143564" cy="1362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34"/>
                </a:lnSpc>
                <a:spcBef>
                  <a:spcPct val="0"/>
                </a:spcBef>
              </a:pPr>
              <a:r>
                <a:rPr lang="en-US" sz="6096">
                  <a:solidFill>
                    <a:srgbClr val="F4CA44"/>
                  </a:solidFill>
                  <a:latin typeface="Lazydog"/>
                  <a:ea typeface="Lazydog"/>
                  <a:cs typeface="Lazydog"/>
                  <a:sym typeface="Lazydog"/>
                </a:rPr>
                <a:t>What our System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07576"/>
              <a:ext cx="19143564" cy="179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79"/>
                </a:lnSpc>
                <a:spcBef>
                  <a:spcPct val="0"/>
                </a:spcBef>
              </a:pPr>
              <a:r>
                <a:rPr lang="en-US" sz="8128">
                  <a:solidFill>
                    <a:srgbClr val="59B379"/>
                  </a:solidFill>
                  <a:latin typeface="Lazydog"/>
                  <a:ea typeface="Lazydog"/>
                  <a:cs typeface="Lazydog"/>
                  <a:sym typeface="Lazydog"/>
                </a:rPr>
                <a:t>Stand foR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44030" y="3238733"/>
            <a:ext cx="3128381" cy="2780348"/>
          </a:xfrm>
          <a:custGeom>
            <a:avLst/>
            <a:gdLst/>
            <a:ahLst/>
            <a:cxnLst/>
            <a:rect l="l" t="t" r="r" b="b"/>
            <a:pathLst>
              <a:path w="3128381" h="2780348">
                <a:moveTo>
                  <a:pt x="0" y="0"/>
                </a:moveTo>
                <a:lnTo>
                  <a:pt x="3128381" y="0"/>
                </a:lnTo>
                <a:lnTo>
                  <a:pt x="3128381" y="2780349"/>
                </a:lnTo>
                <a:lnTo>
                  <a:pt x="0" y="2780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33373" y="6977288"/>
            <a:ext cx="2149696" cy="2532671"/>
          </a:xfrm>
          <a:custGeom>
            <a:avLst/>
            <a:gdLst/>
            <a:ahLst/>
            <a:cxnLst/>
            <a:rect l="l" t="t" r="r" b="b"/>
            <a:pathLst>
              <a:path w="2149696" h="2532671">
                <a:moveTo>
                  <a:pt x="0" y="0"/>
                </a:moveTo>
                <a:lnTo>
                  <a:pt x="2149695" y="0"/>
                </a:lnTo>
                <a:lnTo>
                  <a:pt x="2149695" y="2532672"/>
                </a:lnTo>
                <a:lnTo>
                  <a:pt x="0" y="2532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5343" y="3898786"/>
            <a:ext cx="53745" cy="133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9"/>
              </a:lnSpc>
              <a:spcBef>
                <a:spcPct val="0"/>
              </a:spcBef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965163" y="0"/>
            <a:ext cx="14357673" cy="2405520"/>
            <a:chOff x="0" y="0"/>
            <a:chExt cx="19143564" cy="3207360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3825"/>
              <a:ext cx="19143564" cy="1362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34"/>
                </a:lnSpc>
                <a:spcBef>
                  <a:spcPct val="0"/>
                </a:spcBef>
              </a:pPr>
              <a:r>
                <a:rPr lang="en-US" sz="6096">
                  <a:solidFill>
                    <a:srgbClr val="F4CA44"/>
                  </a:solidFill>
                  <a:latin typeface="Lazydog"/>
                  <a:ea typeface="Lazydog"/>
                  <a:cs typeface="Lazydog"/>
                  <a:sym typeface="Lazydog"/>
                </a:rPr>
                <a:t>What our System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07576"/>
              <a:ext cx="19143564" cy="179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79"/>
                </a:lnSpc>
                <a:spcBef>
                  <a:spcPct val="0"/>
                </a:spcBef>
              </a:pPr>
              <a:r>
                <a:rPr lang="en-US" sz="8128">
                  <a:solidFill>
                    <a:srgbClr val="59B379"/>
                  </a:solidFill>
                  <a:latin typeface="Lazydog"/>
                  <a:ea typeface="Lazydog"/>
                  <a:cs typeface="Lazydog"/>
                  <a:sym typeface="Lazydog"/>
                </a:rPr>
                <a:t>Stand foR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92067" y="4105535"/>
            <a:ext cx="8854702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000" spc="-100">
                <a:solidFill>
                  <a:srgbClr val="FF914D"/>
                </a:solidFill>
                <a:latin typeface="Lazydog"/>
                <a:ea typeface="Lazydog"/>
                <a:cs typeface="Lazydog"/>
                <a:sym typeface="Lazydog"/>
              </a:rPr>
              <a:t>add  a food item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5163" y="7621324"/>
            <a:ext cx="8854702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000" spc="-100">
                <a:solidFill>
                  <a:srgbClr val="FF914D"/>
                </a:solidFill>
                <a:latin typeface="Lazydog"/>
                <a:ea typeface="Lazydog"/>
                <a:cs typeface="Lazydog"/>
                <a:sym typeface="Lazydog"/>
              </a:rPr>
              <a:t>Delete a food item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288002" cy="102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201096"/>
            <a:ext cx="12351274" cy="4245750"/>
          </a:xfrm>
          <a:custGeom>
            <a:avLst/>
            <a:gdLst/>
            <a:ahLst/>
            <a:cxnLst/>
            <a:rect l="l" t="t" r="r" b="b"/>
            <a:pathLst>
              <a:path w="12351274" h="4245750">
                <a:moveTo>
                  <a:pt x="0" y="0"/>
                </a:moveTo>
                <a:lnTo>
                  <a:pt x="12351274" y="0"/>
                </a:lnTo>
                <a:lnTo>
                  <a:pt x="12351274" y="4245751"/>
                </a:lnTo>
                <a:lnTo>
                  <a:pt x="0" y="4245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85608" y="952500"/>
            <a:ext cx="12954173" cy="139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61"/>
              </a:lnSpc>
            </a:pPr>
            <a:r>
              <a:rPr lang="en-US" sz="8544" b="1" dirty="0" smtClean="0">
                <a:solidFill>
                  <a:srgbClr val="EE7739"/>
                </a:solidFill>
                <a:latin typeface="Lazydog" panose="02020500000000000000" charset="0"/>
                <a:ea typeface="cwTeXMing"/>
                <a:cs typeface="cwTeXMing"/>
                <a:sym typeface="cwTeXMing"/>
              </a:rPr>
              <a:t>Trello</a:t>
            </a:r>
            <a:endParaRPr lang="en-US" sz="8544" b="1" dirty="0">
              <a:solidFill>
                <a:srgbClr val="EE7739"/>
              </a:solidFill>
              <a:latin typeface="Lazydog" panose="02020500000000000000" charset="0"/>
              <a:ea typeface="cwTeXMing"/>
              <a:cs typeface="cwTeXMing"/>
              <a:sym typeface="cwTeXM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79379" y="2441290"/>
            <a:ext cx="9529243" cy="5404420"/>
          </a:xfrm>
          <a:custGeom>
            <a:avLst/>
            <a:gdLst/>
            <a:ahLst/>
            <a:cxnLst/>
            <a:rect l="l" t="t" r="r" b="b"/>
            <a:pathLst>
              <a:path w="9529243" h="5404420">
                <a:moveTo>
                  <a:pt x="0" y="0"/>
                </a:moveTo>
                <a:lnTo>
                  <a:pt x="9529242" y="0"/>
                </a:lnTo>
                <a:lnTo>
                  <a:pt x="9529242" y="5404420"/>
                </a:lnTo>
                <a:lnTo>
                  <a:pt x="0" y="5404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47856" y="952500"/>
            <a:ext cx="1379228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HK" sz="5000" b="1" dirty="0" smtClean="0">
                <a:solidFill>
                  <a:srgbClr val="EE7739"/>
                </a:solidFill>
                <a:latin typeface="Lazydog" panose="02020500000000000000" charset="0"/>
                <a:ea typeface="cwTeXMing"/>
                <a:cs typeface="cwTeXMing"/>
                <a:sym typeface="cwTeXMing"/>
              </a:rPr>
              <a:t>Entity Relationship Diagram (ERD)</a:t>
            </a:r>
            <a:endParaRPr lang="en-US" sz="5000" b="1" dirty="0">
              <a:solidFill>
                <a:srgbClr val="EE7739"/>
              </a:solidFill>
              <a:latin typeface="Lazydog" panose="02020500000000000000" charset="0"/>
              <a:ea typeface="cwTeXMing"/>
              <a:cs typeface="cwTeXMing"/>
              <a:sym typeface="cwTeXM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1301" y="2290237"/>
            <a:ext cx="8245397" cy="5706527"/>
          </a:xfrm>
          <a:custGeom>
            <a:avLst/>
            <a:gdLst/>
            <a:ahLst/>
            <a:cxnLst/>
            <a:rect l="l" t="t" r="r" b="b"/>
            <a:pathLst>
              <a:path w="8245397" h="5706527">
                <a:moveTo>
                  <a:pt x="0" y="0"/>
                </a:moveTo>
                <a:lnTo>
                  <a:pt x="8245398" y="0"/>
                </a:lnTo>
                <a:lnTo>
                  <a:pt x="8245398" y="5706526"/>
                </a:lnTo>
                <a:lnTo>
                  <a:pt x="0" y="570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6912" y="571500"/>
            <a:ext cx="12954173" cy="121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2"/>
              </a:lnSpc>
            </a:pPr>
            <a:r>
              <a:rPr lang="en-US" sz="7544" b="1" dirty="0">
                <a:solidFill>
                  <a:srgbClr val="EE7739"/>
                </a:solidFill>
                <a:latin typeface="Lazydog" panose="02020500000000000000" charset="0"/>
                <a:ea typeface="cwTeXMing"/>
                <a:cs typeface="cwTeXMing"/>
                <a:sym typeface="cwTeXMing"/>
              </a:rPr>
              <a:t>wireframe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39</Words>
  <Application>Microsoft Office PowerPoint</Application>
  <PresentationFormat>Custom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新細明體</vt:lpstr>
      <vt:lpstr>Arial</vt:lpstr>
      <vt:lpstr>Lazydog</vt:lpstr>
      <vt:lpstr>cwTeXMing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SYStem</dc:title>
  <cp:lastModifiedBy>CA-Classroom</cp:lastModifiedBy>
  <cp:revision>3</cp:revision>
  <dcterms:created xsi:type="dcterms:W3CDTF">2006-08-16T00:00:00Z</dcterms:created>
  <dcterms:modified xsi:type="dcterms:W3CDTF">2024-11-21T08:29:58Z</dcterms:modified>
  <dc:identifier>DAGXEcfXXgA</dc:identifier>
</cp:coreProperties>
</file>